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보통 스타일 4 - 강조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62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8A89B-7617-45B7-B3BB-199CA8F5A490}" type="datetimeFigureOut">
              <a:rPr lang="ko-KR" altLang="en-US" smtClean="0"/>
              <a:t>2012-06-22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5C65A-3D57-4F06-9D2F-46DBF53725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6142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8A89B-7617-45B7-B3BB-199CA8F5A490}" type="datetimeFigureOut">
              <a:rPr lang="ko-KR" altLang="en-US" smtClean="0"/>
              <a:t>2012-06-22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5C65A-3D57-4F06-9D2F-46DBF53725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2879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8A89B-7617-45B7-B3BB-199CA8F5A490}" type="datetimeFigureOut">
              <a:rPr lang="ko-KR" altLang="en-US" smtClean="0"/>
              <a:t>2012-06-22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5C65A-3D57-4F06-9D2F-46DBF53725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3016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8A89B-7617-45B7-B3BB-199CA8F5A490}" type="datetimeFigureOut">
              <a:rPr lang="ko-KR" altLang="en-US" smtClean="0"/>
              <a:t>2012-06-22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5C65A-3D57-4F06-9D2F-46DBF53725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7190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8A89B-7617-45B7-B3BB-199CA8F5A490}" type="datetimeFigureOut">
              <a:rPr lang="ko-KR" altLang="en-US" smtClean="0"/>
              <a:t>2012-06-22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5C65A-3D57-4F06-9D2F-46DBF53725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3252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8A89B-7617-45B7-B3BB-199CA8F5A490}" type="datetimeFigureOut">
              <a:rPr lang="ko-KR" altLang="en-US" smtClean="0"/>
              <a:t>2012-06-22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5C65A-3D57-4F06-9D2F-46DBF53725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3979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8A89B-7617-45B7-B3BB-199CA8F5A490}" type="datetimeFigureOut">
              <a:rPr lang="ko-KR" altLang="en-US" smtClean="0"/>
              <a:t>2012-06-22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5C65A-3D57-4F06-9D2F-46DBF53725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4324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8A89B-7617-45B7-B3BB-199CA8F5A490}" type="datetimeFigureOut">
              <a:rPr lang="ko-KR" altLang="en-US" smtClean="0"/>
              <a:t>2012-06-22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5C65A-3D57-4F06-9D2F-46DBF53725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6205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8A89B-7617-45B7-B3BB-199CA8F5A490}" type="datetimeFigureOut">
              <a:rPr lang="ko-KR" altLang="en-US" smtClean="0"/>
              <a:t>2012-06-22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5C65A-3D57-4F06-9D2F-46DBF53725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0540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8A89B-7617-45B7-B3BB-199CA8F5A490}" type="datetimeFigureOut">
              <a:rPr lang="ko-KR" altLang="en-US" smtClean="0"/>
              <a:t>2012-06-22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5C65A-3D57-4F06-9D2F-46DBF53725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0283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8A89B-7617-45B7-B3BB-199CA8F5A490}" type="datetimeFigureOut">
              <a:rPr lang="ko-KR" altLang="en-US" smtClean="0"/>
              <a:t>2012-06-22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5C65A-3D57-4F06-9D2F-46DBF53725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2369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8A89B-7617-45B7-B3BB-199CA8F5A490}" type="datetimeFigureOut">
              <a:rPr lang="ko-KR" altLang="en-US" smtClean="0"/>
              <a:t>2012-06-22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5C65A-3D57-4F06-9D2F-46DBF53725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361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6772" y="395536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b="1" dirty="0" smtClean="0">
                <a:latin typeface="좋은_꽃사슴" pitchFamily="18" charset="-127"/>
                <a:ea typeface="좋은_꽃사슴" pitchFamily="18" charset="-127"/>
              </a:rPr>
              <a:t>풍수지리로 본 서울</a:t>
            </a:r>
            <a:endParaRPr lang="ko-KR" altLang="en-US" sz="2800" b="1" dirty="0">
              <a:latin typeface="좋은_꽃사슴" pitchFamily="18" charset="-127"/>
              <a:ea typeface="좋은_꽃사슴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44824" y="176968"/>
            <a:ext cx="3096344" cy="230832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900" dirty="0" smtClean="0">
                <a:solidFill>
                  <a:schemeClr val="bg1"/>
                </a:solidFill>
              </a:rPr>
              <a:t>비상답사단 </a:t>
            </a:r>
            <a:r>
              <a:rPr lang="en-US" altLang="ko-KR" sz="900" dirty="0" smtClean="0">
                <a:solidFill>
                  <a:schemeClr val="bg1"/>
                </a:solidFill>
              </a:rPr>
              <a:t>2</a:t>
            </a:r>
            <a:r>
              <a:rPr lang="ko-KR" altLang="en-US" sz="900" dirty="0" smtClean="0">
                <a:solidFill>
                  <a:schemeClr val="bg1"/>
                </a:solidFill>
              </a:rPr>
              <a:t>차</a:t>
            </a:r>
            <a:endParaRPr lang="ko-KR" altLang="en-US" sz="900" dirty="0">
              <a:solidFill>
                <a:schemeClr val="bg1"/>
              </a:solidFill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5599814"/>
              </p:ext>
            </p:extLst>
          </p:nvPr>
        </p:nvGraphicFramePr>
        <p:xfrm>
          <a:off x="188640" y="1979712"/>
          <a:ext cx="6444716" cy="6264694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736826"/>
                <a:gridCol w="1711446"/>
                <a:gridCol w="1152128"/>
                <a:gridCol w="2844316"/>
              </a:tblGrid>
              <a:tr h="377391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smtClean="0"/>
                        <a:t>집결</a:t>
                      </a:r>
                      <a:endParaRPr lang="ko-KR" altLang="en-US" sz="900" b="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err="1" smtClean="0"/>
                        <a:t>동대입구역</a:t>
                      </a:r>
                      <a:endParaRPr lang="ko-KR" altLang="en-US" sz="900" b="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/>
                        <a:t>09:00</a:t>
                      </a:r>
                      <a:r>
                        <a:rPr lang="en-US" altLang="ko-KR" sz="900" b="0" baseline="0" dirty="0" smtClean="0"/>
                        <a:t> ~ 09:30</a:t>
                      </a:r>
                      <a:endParaRPr lang="ko-KR" altLang="en-US" sz="900" b="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smtClean="0"/>
                        <a:t>일정 및 유의사항 공지 </a:t>
                      </a:r>
                      <a:endParaRPr lang="ko-KR" altLang="en-US" sz="900" b="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03826">
                <a:tc>
                  <a:txBody>
                    <a:bodyPr/>
                    <a:lstStyle/>
                    <a:p>
                      <a:pPr latinLnBrk="1"/>
                      <a:endParaRPr lang="ko-KR" altLang="en-US" sz="900" b="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err="1" smtClean="0"/>
                        <a:t>동대입구역</a:t>
                      </a:r>
                      <a:r>
                        <a:rPr lang="ko-KR" altLang="en-US" sz="900" b="0" dirty="0" smtClean="0"/>
                        <a:t> ⇒ 남산 이동 </a:t>
                      </a:r>
                      <a:endParaRPr lang="ko-KR" altLang="en-US" sz="900" b="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/>
                        <a:t>09:30</a:t>
                      </a:r>
                      <a:r>
                        <a:rPr lang="en-US" altLang="ko-KR" sz="900" b="0" baseline="0" dirty="0" smtClean="0"/>
                        <a:t> ~ 10:00</a:t>
                      </a:r>
                      <a:endParaRPr lang="ko-KR" altLang="en-US" sz="900" b="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/>
                        <a:t>[bus]</a:t>
                      </a:r>
                      <a:r>
                        <a:rPr lang="en-US" altLang="ko-KR" sz="900" b="0" baseline="0" dirty="0" smtClean="0"/>
                        <a:t> </a:t>
                      </a:r>
                      <a:r>
                        <a:rPr lang="ko-KR" altLang="en-US" sz="900" b="0" baseline="0" dirty="0" smtClean="0"/>
                        <a:t>순환버스 </a:t>
                      </a:r>
                      <a:r>
                        <a:rPr lang="en-US" altLang="ko-KR" sz="900" b="0" baseline="0" dirty="0" smtClean="0"/>
                        <a:t>02  </a:t>
                      </a:r>
                    </a:p>
                    <a:p>
                      <a:pPr latinLnBrk="1"/>
                      <a:r>
                        <a:rPr lang="ko-KR" altLang="en-US" sz="900" b="0" baseline="0" dirty="0" smtClean="0"/>
                        <a:t>하차 후</a:t>
                      </a:r>
                      <a:r>
                        <a:rPr lang="en-US" altLang="ko-KR" sz="900" b="0" baseline="0" dirty="0" smtClean="0"/>
                        <a:t>, </a:t>
                      </a:r>
                      <a:r>
                        <a:rPr lang="ko-KR" altLang="en-US" sz="900" b="0" baseline="0" dirty="0" smtClean="0"/>
                        <a:t>등산로 이용하여 팔각정으로 이동 </a:t>
                      </a:r>
                      <a:endParaRPr lang="ko-KR" altLang="en-US" sz="900" b="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03826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smtClean="0"/>
                        <a:t>답사지 </a:t>
                      </a:r>
                      <a:r>
                        <a:rPr lang="en-US" altLang="ko-KR" sz="900" b="0" dirty="0" smtClean="0"/>
                        <a:t>1</a:t>
                      </a:r>
                      <a:endParaRPr lang="ko-KR" altLang="en-US" sz="900" b="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b="1" dirty="0" smtClean="0"/>
                        <a:t>남산 </a:t>
                      </a:r>
                      <a:r>
                        <a:rPr lang="en-US" altLang="ko-KR" sz="1100" b="1" dirty="0" smtClean="0"/>
                        <a:t>(</a:t>
                      </a:r>
                      <a:r>
                        <a:rPr lang="ko-KR" altLang="en-US" sz="1100" b="1" dirty="0" smtClean="0"/>
                        <a:t>서울 조망</a:t>
                      </a:r>
                      <a:r>
                        <a:rPr lang="en-US" altLang="ko-KR" sz="1100" b="1" dirty="0" smtClean="0"/>
                        <a:t>)</a:t>
                      </a:r>
                      <a:endParaRPr lang="ko-KR" alt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/>
                        <a:t>10:00 ~ 11:00</a:t>
                      </a:r>
                      <a:endParaRPr lang="ko-KR" altLang="en-US" sz="900" b="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smtClean="0"/>
                        <a:t>전망대 이용요금 </a:t>
                      </a:r>
                      <a:r>
                        <a:rPr lang="en-US" altLang="ko-KR" sz="900" b="0" dirty="0" smtClean="0"/>
                        <a:t>: </a:t>
                      </a:r>
                      <a:r>
                        <a:rPr lang="ko-KR" altLang="en-US" sz="900" b="0" dirty="0" smtClean="0"/>
                        <a:t>성인 </a:t>
                      </a:r>
                      <a:r>
                        <a:rPr lang="en-US" altLang="ko-KR" sz="900" b="0" dirty="0" smtClean="0"/>
                        <a:t>9,000</a:t>
                      </a:r>
                      <a:r>
                        <a:rPr lang="ko-KR" altLang="en-US" sz="900" b="0" dirty="0" smtClean="0"/>
                        <a:t>원 </a:t>
                      </a:r>
                      <a:r>
                        <a:rPr lang="en-US" altLang="ko-KR" sz="900" b="0" dirty="0" smtClean="0"/>
                        <a:t>/ </a:t>
                      </a:r>
                      <a:r>
                        <a:rPr lang="ko-KR" altLang="en-US" sz="900" b="0" dirty="0" smtClean="0"/>
                        <a:t>청소년 </a:t>
                      </a:r>
                      <a:r>
                        <a:rPr lang="en-US" altLang="ko-KR" sz="900" b="0" dirty="0" smtClean="0"/>
                        <a:t>7,000</a:t>
                      </a:r>
                      <a:r>
                        <a:rPr lang="ko-KR" altLang="en-US" sz="900" b="0" dirty="0" smtClean="0"/>
                        <a:t>원</a:t>
                      </a:r>
                      <a:endParaRPr lang="en-US" altLang="ko-KR" sz="900" b="0" dirty="0" smtClean="0"/>
                    </a:p>
                    <a:p>
                      <a:pPr latinLnBrk="1"/>
                      <a:r>
                        <a:rPr lang="ko-KR" altLang="en-US" sz="900" b="0" dirty="0" smtClean="0"/>
                        <a:t>단체 시 </a:t>
                      </a:r>
                      <a:r>
                        <a:rPr lang="en-US" altLang="ko-KR" sz="900" b="0" dirty="0" smtClean="0"/>
                        <a:t>10% </a:t>
                      </a:r>
                      <a:r>
                        <a:rPr lang="ko-KR" altLang="en-US" sz="900" b="0" dirty="0" smtClean="0"/>
                        <a:t>할인 </a:t>
                      </a:r>
                      <a:endParaRPr lang="ko-KR" altLang="en-US" sz="900" b="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830262">
                <a:tc>
                  <a:txBody>
                    <a:bodyPr/>
                    <a:lstStyle/>
                    <a:p>
                      <a:pPr latinLnBrk="1"/>
                      <a:endParaRPr lang="ko-KR" altLang="en-US" sz="900" b="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smtClean="0"/>
                        <a:t>남산 ⇒ 사직단</a:t>
                      </a:r>
                      <a:endParaRPr lang="ko-KR" altLang="en-US" sz="900" b="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/>
                        <a:t>11:00 ~ 12:00</a:t>
                      </a:r>
                      <a:endParaRPr lang="ko-KR" altLang="en-US" sz="900" b="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/>
                        <a:t>[bus]</a:t>
                      </a:r>
                      <a:r>
                        <a:rPr lang="en-US" altLang="ko-KR" sz="900" b="0" baseline="0" dirty="0" smtClean="0"/>
                        <a:t> </a:t>
                      </a:r>
                      <a:r>
                        <a:rPr lang="ko-KR" altLang="en-US" sz="900" b="0" baseline="0" dirty="0" smtClean="0"/>
                        <a:t>순환버스 </a:t>
                      </a:r>
                      <a:r>
                        <a:rPr lang="en-US" altLang="ko-KR" sz="900" b="0" baseline="0" dirty="0" smtClean="0"/>
                        <a:t>02 / </a:t>
                      </a:r>
                      <a:r>
                        <a:rPr lang="ko-KR" altLang="en-US" sz="900" b="0" baseline="0" dirty="0" err="1" smtClean="0"/>
                        <a:t>충무로역까지</a:t>
                      </a:r>
                      <a:r>
                        <a:rPr lang="ko-KR" altLang="en-US" sz="900" b="0" baseline="0" dirty="0" smtClean="0"/>
                        <a:t> 이동</a:t>
                      </a:r>
                      <a:endParaRPr lang="en-US" altLang="ko-KR" sz="900" b="0" baseline="0" dirty="0" smtClean="0"/>
                    </a:p>
                    <a:p>
                      <a:pPr latinLnBrk="1"/>
                      <a:r>
                        <a:rPr lang="en-US" altLang="ko-KR" sz="900" b="0" baseline="0" dirty="0" smtClean="0"/>
                        <a:t>[subway] </a:t>
                      </a:r>
                      <a:r>
                        <a:rPr lang="ko-KR" altLang="en-US" sz="900" b="0" baseline="0" dirty="0" smtClean="0"/>
                        <a:t>충무로 ⇒ 경복궁 </a:t>
                      </a:r>
                      <a:endParaRPr lang="en-US" altLang="ko-KR" sz="900" b="0" baseline="0" dirty="0" smtClean="0"/>
                    </a:p>
                    <a:p>
                      <a:pPr latinLnBrk="1"/>
                      <a:r>
                        <a:rPr lang="ko-KR" altLang="en-US" sz="900" b="0" baseline="0" dirty="0" smtClean="0"/>
                        <a:t>경복궁 역에서 도보로 사직단까지 </a:t>
                      </a:r>
                      <a:r>
                        <a:rPr lang="en-US" altLang="ko-KR" sz="900" b="0" baseline="0" dirty="0" smtClean="0"/>
                        <a:t>10</a:t>
                      </a:r>
                      <a:r>
                        <a:rPr lang="ko-KR" altLang="en-US" sz="900" b="0" baseline="0" dirty="0" smtClean="0"/>
                        <a:t>분 소요</a:t>
                      </a:r>
                      <a:endParaRPr lang="ko-KR" altLang="en-US" sz="900" b="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7391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smtClean="0"/>
                        <a:t>답사지 </a:t>
                      </a:r>
                      <a:r>
                        <a:rPr lang="en-US" altLang="ko-KR" sz="900" b="0" dirty="0" smtClean="0"/>
                        <a:t>2</a:t>
                      </a:r>
                      <a:endParaRPr lang="ko-KR" altLang="en-US" sz="900" b="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b="1" dirty="0" smtClean="0"/>
                        <a:t>사직단</a:t>
                      </a:r>
                      <a:endParaRPr lang="ko-KR" alt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/>
                        <a:t>12:00 ~ 12:30</a:t>
                      </a:r>
                      <a:endParaRPr lang="ko-KR" altLang="en-US" sz="900" b="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smtClean="0"/>
                        <a:t>입장료 없음</a:t>
                      </a:r>
                      <a:endParaRPr lang="ko-KR" altLang="en-US" sz="900" b="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03826">
                <a:tc>
                  <a:txBody>
                    <a:bodyPr/>
                    <a:lstStyle/>
                    <a:p>
                      <a:pPr latinLnBrk="1"/>
                      <a:endParaRPr lang="ko-KR" altLang="en-US" sz="900" b="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smtClean="0"/>
                        <a:t>사직단 ⇒ 경복궁</a:t>
                      </a:r>
                      <a:endParaRPr lang="en-US" altLang="ko-KR" sz="900" b="0" dirty="0" smtClean="0"/>
                    </a:p>
                    <a:p>
                      <a:pPr latinLnBrk="1"/>
                      <a:r>
                        <a:rPr lang="ko-KR" altLang="en-US" sz="900" b="0" dirty="0" smtClean="0"/>
                        <a:t>점심식사</a:t>
                      </a:r>
                      <a:endParaRPr lang="ko-KR" altLang="en-US" sz="900" b="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/>
                        <a:t>12:30 ~ 13:30</a:t>
                      </a:r>
                      <a:endParaRPr lang="ko-KR" altLang="en-US" sz="900" b="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smtClean="0"/>
                        <a:t>도보 </a:t>
                      </a:r>
                      <a:r>
                        <a:rPr lang="en-US" altLang="ko-KR" sz="900" b="0" dirty="0" smtClean="0"/>
                        <a:t>20</a:t>
                      </a:r>
                      <a:r>
                        <a:rPr lang="ko-KR" altLang="en-US" sz="900" b="0" dirty="0" smtClean="0"/>
                        <a:t>분 소요</a:t>
                      </a:r>
                      <a:endParaRPr lang="ko-KR" altLang="en-US" sz="900" b="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7391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smtClean="0"/>
                        <a:t>답사지 </a:t>
                      </a:r>
                      <a:r>
                        <a:rPr lang="en-US" altLang="ko-KR" sz="900" b="0" dirty="0" smtClean="0"/>
                        <a:t>3</a:t>
                      </a:r>
                      <a:endParaRPr lang="ko-KR" altLang="en-US" sz="900" b="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b="1" dirty="0" smtClean="0"/>
                        <a:t>경복궁</a:t>
                      </a:r>
                      <a:endParaRPr lang="ko-KR" alt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/>
                        <a:t>13:30 ~ 15:00</a:t>
                      </a:r>
                      <a:endParaRPr lang="ko-KR" altLang="en-US" sz="900" b="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smtClean="0"/>
                        <a:t>입장료 </a:t>
                      </a:r>
                      <a:r>
                        <a:rPr lang="en-US" altLang="ko-KR" sz="900" b="0" dirty="0" smtClean="0"/>
                        <a:t>: </a:t>
                      </a:r>
                      <a:r>
                        <a:rPr lang="ko-KR" altLang="en-US" sz="900" b="0" dirty="0" smtClean="0"/>
                        <a:t>성인 </a:t>
                      </a:r>
                      <a:r>
                        <a:rPr lang="en-US" altLang="ko-KR" sz="900" b="0" dirty="0" smtClean="0"/>
                        <a:t>3,000</a:t>
                      </a:r>
                      <a:r>
                        <a:rPr lang="ko-KR" altLang="en-US" sz="900" b="0" dirty="0" smtClean="0"/>
                        <a:t>원 </a:t>
                      </a:r>
                      <a:r>
                        <a:rPr lang="en-US" altLang="ko-KR" sz="900" b="0" dirty="0" smtClean="0"/>
                        <a:t>/ 18</a:t>
                      </a:r>
                      <a:r>
                        <a:rPr lang="ko-KR" altLang="en-US" sz="900" b="0" dirty="0" smtClean="0"/>
                        <a:t>세 이하 무료 </a:t>
                      </a:r>
                      <a:endParaRPr lang="ko-KR" altLang="en-US" sz="900" b="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03826">
                <a:tc>
                  <a:txBody>
                    <a:bodyPr/>
                    <a:lstStyle/>
                    <a:p>
                      <a:pPr latinLnBrk="1"/>
                      <a:endParaRPr lang="ko-KR" altLang="en-US" sz="900" b="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smtClean="0"/>
                        <a:t>경복궁 ⇒ 종묘</a:t>
                      </a:r>
                      <a:endParaRPr lang="ko-KR" altLang="en-US" sz="900" b="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/>
                        <a:t>15:00</a:t>
                      </a:r>
                      <a:r>
                        <a:rPr lang="en-US" altLang="ko-KR" sz="900" b="0" baseline="0" dirty="0" smtClean="0"/>
                        <a:t> ~ 15:40</a:t>
                      </a:r>
                      <a:endParaRPr lang="ko-KR" altLang="en-US" sz="900" b="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/>
                        <a:t>[subway]</a:t>
                      </a:r>
                      <a:r>
                        <a:rPr lang="en-US" altLang="ko-KR" sz="900" b="0" baseline="0" dirty="0" smtClean="0"/>
                        <a:t> </a:t>
                      </a:r>
                      <a:r>
                        <a:rPr lang="ko-KR" altLang="en-US" sz="900" b="0" baseline="0" dirty="0" smtClean="0"/>
                        <a:t>경복궁 ⇒ 종로</a:t>
                      </a:r>
                      <a:r>
                        <a:rPr lang="en-US" altLang="ko-KR" sz="900" b="0" baseline="0" dirty="0" smtClean="0"/>
                        <a:t>3</a:t>
                      </a:r>
                      <a:r>
                        <a:rPr lang="ko-KR" altLang="en-US" sz="900" b="0" baseline="0" dirty="0" smtClean="0"/>
                        <a:t>가</a:t>
                      </a:r>
                      <a:endParaRPr lang="en-US" altLang="ko-KR" sz="900" b="0" baseline="0" dirty="0" smtClean="0"/>
                    </a:p>
                    <a:p>
                      <a:pPr latinLnBrk="1"/>
                      <a:r>
                        <a:rPr lang="ko-KR" altLang="en-US" sz="900" b="0" baseline="0" dirty="0" smtClean="0"/>
                        <a:t>종묘입구까지 도보로 </a:t>
                      </a:r>
                      <a:r>
                        <a:rPr lang="en-US" altLang="ko-KR" sz="900" b="0" baseline="0" dirty="0" smtClean="0"/>
                        <a:t>20</a:t>
                      </a:r>
                      <a:r>
                        <a:rPr lang="ko-KR" altLang="en-US" sz="900" b="0" baseline="0" dirty="0" smtClean="0"/>
                        <a:t>분 소요</a:t>
                      </a:r>
                      <a:endParaRPr lang="ko-KR" altLang="en-US" sz="900" b="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7391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smtClean="0"/>
                        <a:t>답사지</a:t>
                      </a:r>
                      <a:r>
                        <a:rPr lang="en-US" altLang="ko-KR" sz="900" b="0" baseline="0" dirty="0" smtClean="0"/>
                        <a:t> 4</a:t>
                      </a:r>
                      <a:endParaRPr lang="ko-KR" altLang="en-US" sz="900" b="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b="1" dirty="0" smtClean="0"/>
                        <a:t>종묘</a:t>
                      </a:r>
                      <a:endParaRPr lang="ko-KR" alt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/>
                        <a:t>15:40</a:t>
                      </a:r>
                      <a:r>
                        <a:rPr lang="en-US" altLang="ko-KR" sz="900" b="0" baseline="0" dirty="0" smtClean="0"/>
                        <a:t> ~ 16:20</a:t>
                      </a:r>
                      <a:endParaRPr lang="ko-KR" altLang="en-US" sz="900" b="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smtClean="0"/>
                        <a:t>입장료 </a:t>
                      </a:r>
                      <a:r>
                        <a:rPr lang="en-US" altLang="ko-KR" sz="900" b="0" dirty="0" smtClean="0"/>
                        <a:t>: </a:t>
                      </a:r>
                      <a:r>
                        <a:rPr lang="ko-KR" altLang="en-US" sz="900" b="0" dirty="0" smtClean="0"/>
                        <a:t>어른 </a:t>
                      </a:r>
                      <a:r>
                        <a:rPr lang="en-US" altLang="ko-KR" sz="900" b="0" dirty="0" smtClean="0"/>
                        <a:t>1,000</a:t>
                      </a:r>
                      <a:r>
                        <a:rPr lang="ko-KR" altLang="en-US" sz="900" b="0" dirty="0" smtClean="0"/>
                        <a:t>원 </a:t>
                      </a:r>
                      <a:r>
                        <a:rPr lang="en-US" altLang="ko-KR" sz="900" b="0" dirty="0" smtClean="0"/>
                        <a:t>/ </a:t>
                      </a:r>
                      <a:r>
                        <a:rPr lang="ko-KR" altLang="en-US" sz="900" b="0" dirty="0" smtClean="0"/>
                        <a:t>청소년 무료</a:t>
                      </a:r>
                      <a:endParaRPr lang="ko-KR" altLang="en-US" sz="900" b="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7391">
                <a:tc>
                  <a:txBody>
                    <a:bodyPr/>
                    <a:lstStyle/>
                    <a:p>
                      <a:pPr latinLnBrk="1"/>
                      <a:endParaRPr lang="ko-KR" altLang="en-US" sz="900" b="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smtClean="0"/>
                        <a:t>종묘 ⇒ 동대문</a:t>
                      </a:r>
                      <a:endParaRPr lang="ko-KR" altLang="en-US" sz="900" b="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/>
                        <a:t>16:20 ~ 17:00</a:t>
                      </a:r>
                      <a:endParaRPr lang="ko-KR" altLang="en-US" sz="900" b="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/>
                        <a:t>[subway] </a:t>
                      </a:r>
                      <a:r>
                        <a:rPr lang="ko-KR" altLang="en-US" sz="900" b="0" dirty="0" smtClean="0"/>
                        <a:t>종로</a:t>
                      </a:r>
                      <a:r>
                        <a:rPr lang="en-US" altLang="ko-KR" sz="900" b="0" dirty="0" smtClean="0"/>
                        <a:t>3</a:t>
                      </a:r>
                      <a:r>
                        <a:rPr lang="ko-KR" altLang="en-US" sz="900" b="0" dirty="0" smtClean="0"/>
                        <a:t>가 ⇒ 동대문</a:t>
                      </a:r>
                      <a:endParaRPr lang="en-US" altLang="ko-KR" sz="900" b="0" dirty="0" smtClean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7391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smtClean="0"/>
                        <a:t>답사지 </a:t>
                      </a:r>
                      <a:r>
                        <a:rPr lang="en-US" altLang="ko-KR" sz="900" b="0" dirty="0" smtClean="0"/>
                        <a:t>5</a:t>
                      </a:r>
                      <a:endParaRPr lang="ko-KR" altLang="en-US" sz="900" b="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b="1" dirty="0" smtClean="0"/>
                        <a:t>동대문</a:t>
                      </a:r>
                      <a:endParaRPr lang="ko-KR" alt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/>
                        <a:t>17:00</a:t>
                      </a:r>
                      <a:r>
                        <a:rPr lang="en-US" altLang="ko-KR" sz="900" b="0" baseline="0" dirty="0" smtClean="0"/>
                        <a:t> ~ 17:30</a:t>
                      </a:r>
                      <a:endParaRPr lang="ko-KR" altLang="en-US" sz="900" b="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7391">
                <a:tc>
                  <a:txBody>
                    <a:bodyPr/>
                    <a:lstStyle/>
                    <a:p>
                      <a:pPr latinLnBrk="1"/>
                      <a:endParaRPr lang="ko-KR" altLang="en-US" sz="900" b="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smtClean="0"/>
                        <a:t>동대문 ⇒ 낙산공원</a:t>
                      </a:r>
                      <a:endParaRPr lang="ko-KR" altLang="en-US" sz="900" b="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/>
                        <a:t>17:30</a:t>
                      </a:r>
                      <a:r>
                        <a:rPr lang="en-US" altLang="ko-KR" sz="900" b="0" baseline="0" dirty="0" smtClean="0"/>
                        <a:t> ~ 18:00</a:t>
                      </a:r>
                      <a:endParaRPr lang="ko-KR" altLang="en-US" sz="900" b="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/>
                        <a:t>[bus] </a:t>
                      </a:r>
                      <a:r>
                        <a:rPr lang="ko-KR" altLang="en-US" sz="900" b="0" dirty="0" smtClean="0"/>
                        <a:t>마을버스</a:t>
                      </a:r>
                      <a:r>
                        <a:rPr lang="en-US" altLang="ko-KR" sz="900" b="0" dirty="0" smtClean="0"/>
                        <a:t> </a:t>
                      </a:r>
                      <a:r>
                        <a:rPr lang="ko-KR" altLang="en-US" sz="900" b="0" dirty="0" smtClean="0"/>
                        <a:t>종로 </a:t>
                      </a:r>
                      <a:r>
                        <a:rPr lang="en-US" altLang="ko-KR" sz="900" b="0" dirty="0" smtClean="0"/>
                        <a:t>03 </a:t>
                      </a:r>
                      <a:endParaRPr lang="ko-KR" altLang="en-US" sz="900" b="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7391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smtClean="0"/>
                        <a:t>답사지 </a:t>
                      </a:r>
                      <a:r>
                        <a:rPr lang="en-US" altLang="ko-KR" sz="900" b="0" dirty="0" smtClean="0"/>
                        <a:t>6</a:t>
                      </a:r>
                      <a:endParaRPr lang="ko-KR" altLang="en-US" sz="900" b="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b="1" dirty="0" smtClean="0"/>
                        <a:t>낙산공원 </a:t>
                      </a:r>
                      <a:r>
                        <a:rPr lang="en-US" altLang="ko-KR" sz="1100" b="1" dirty="0" smtClean="0"/>
                        <a:t>(</a:t>
                      </a:r>
                      <a:r>
                        <a:rPr lang="ko-KR" altLang="en-US" sz="1100" b="1" dirty="0" err="1" smtClean="0"/>
                        <a:t>한양성</a:t>
                      </a:r>
                      <a:r>
                        <a:rPr lang="en-US" altLang="ko-KR" sz="1100" b="1" dirty="0" smtClean="0"/>
                        <a:t>)</a:t>
                      </a:r>
                      <a:endParaRPr lang="ko-KR" alt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/>
                        <a:t>18:00~18:30</a:t>
                      </a:r>
                      <a:endParaRPr lang="ko-KR" altLang="en-US" sz="900" b="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16632" y="1115616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dirty="0" smtClean="0"/>
              <a:t>□ 테마 </a:t>
            </a:r>
            <a:r>
              <a:rPr lang="en-US" altLang="ko-KR" sz="900" dirty="0" smtClean="0"/>
              <a:t>: </a:t>
            </a:r>
            <a:r>
              <a:rPr lang="ko-KR" altLang="en-US" sz="900" dirty="0" smtClean="0"/>
              <a:t>쉽게 접할 수 있는 서울의 곳곳에서 풍수지리의 흔적 찾기  </a:t>
            </a:r>
            <a:endParaRPr lang="en-US" altLang="ko-KR" sz="900" dirty="0" smtClean="0"/>
          </a:p>
          <a:p>
            <a:r>
              <a:rPr lang="ko-KR" altLang="en-US" sz="900" dirty="0" smtClean="0"/>
              <a:t>□ 참여 인원 </a:t>
            </a:r>
            <a:r>
              <a:rPr lang="en-US" altLang="ko-KR" sz="900" dirty="0" smtClean="0"/>
              <a:t>: </a:t>
            </a:r>
            <a:r>
              <a:rPr lang="ko-KR" altLang="en-US" sz="900" dirty="0" smtClean="0"/>
              <a:t>교사 및 인솔자 </a:t>
            </a:r>
            <a:r>
              <a:rPr lang="en-US" altLang="ko-KR" sz="900" dirty="0" smtClean="0"/>
              <a:t>4</a:t>
            </a:r>
            <a:r>
              <a:rPr lang="ko-KR" altLang="en-US" sz="900" dirty="0" smtClean="0"/>
              <a:t>인 </a:t>
            </a:r>
            <a:r>
              <a:rPr lang="en-US" altLang="ko-KR" sz="900" dirty="0" smtClean="0"/>
              <a:t>&amp; </a:t>
            </a:r>
            <a:r>
              <a:rPr lang="ko-KR" altLang="en-US" sz="900" dirty="0" smtClean="0"/>
              <a:t>학생 </a:t>
            </a:r>
            <a:r>
              <a:rPr lang="en-US" altLang="ko-KR" sz="900" dirty="0" smtClean="0"/>
              <a:t>19</a:t>
            </a:r>
            <a:r>
              <a:rPr lang="ko-KR" altLang="en-US" sz="900" dirty="0"/>
              <a:t>인</a:t>
            </a:r>
            <a:endParaRPr lang="en-US" altLang="ko-KR" sz="900" dirty="0" smtClean="0"/>
          </a:p>
          <a:p>
            <a:r>
              <a:rPr lang="ko-KR" altLang="en-US" sz="900" dirty="0" smtClean="0"/>
              <a:t>□ 총 소요시간 </a:t>
            </a:r>
            <a:r>
              <a:rPr lang="en-US" altLang="ko-KR" sz="900" dirty="0" smtClean="0"/>
              <a:t>: 09:00 ~ 18:30 / </a:t>
            </a:r>
            <a:r>
              <a:rPr lang="ko-KR" altLang="en-US" sz="900" dirty="0" smtClean="0"/>
              <a:t>식사시간 포함 </a:t>
            </a:r>
            <a:r>
              <a:rPr lang="en-US" altLang="ko-KR" sz="900" dirty="0" smtClean="0"/>
              <a:t>9</a:t>
            </a:r>
            <a:r>
              <a:rPr lang="ko-KR" altLang="en-US" sz="900" dirty="0" smtClean="0"/>
              <a:t>시간 </a:t>
            </a:r>
            <a:r>
              <a:rPr lang="en-US" altLang="ko-KR" sz="900" dirty="0" smtClean="0"/>
              <a:t>30</a:t>
            </a:r>
            <a:r>
              <a:rPr lang="ko-KR" altLang="en-US" sz="900" dirty="0" smtClean="0"/>
              <a:t>분 </a:t>
            </a:r>
            <a:endParaRPr lang="en-US" altLang="ko-KR" sz="900" dirty="0" smtClean="0"/>
          </a:p>
          <a:p>
            <a:r>
              <a:rPr lang="ko-KR" altLang="en-US" sz="900" dirty="0" smtClean="0"/>
              <a:t>□ </a:t>
            </a:r>
            <a:r>
              <a:rPr lang="en-US" altLang="ko-KR" sz="900" dirty="0" smtClean="0"/>
              <a:t>1</a:t>
            </a:r>
            <a:r>
              <a:rPr lang="ko-KR" altLang="en-US" sz="900" dirty="0" smtClean="0"/>
              <a:t>인당 예상 비용 </a:t>
            </a:r>
            <a:r>
              <a:rPr lang="en-US" altLang="ko-KR" sz="900" dirty="0" smtClean="0"/>
              <a:t>:  </a:t>
            </a:r>
            <a:r>
              <a:rPr lang="ko-KR" altLang="en-US" sz="900" dirty="0" smtClean="0"/>
              <a:t>성인 </a:t>
            </a:r>
            <a:r>
              <a:rPr lang="en-US" altLang="ko-KR" sz="900" dirty="0" smtClean="0"/>
              <a:t>20,000</a:t>
            </a:r>
            <a:r>
              <a:rPr lang="ko-KR" altLang="en-US" sz="900" dirty="0" smtClean="0"/>
              <a:t>원 </a:t>
            </a:r>
            <a:r>
              <a:rPr lang="en-US" altLang="ko-KR" sz="900" dirty="0" smtClean="0"/>
              <a:t>/ </a:t>
            </a:r>
            <a:r>
              <a:rPr lang="ko-KR" altLang="en-US" sz="900" dirty="0" smtClean="0"/>
              <a:t>청소년 </a:t>
            </a:r>
            <a:r>
              <a:rPr lang="en-US" altLang="ko-KR" sz="900" dirty="0" smtClean="0"/>
              <a:t>12,000</a:t>
            </a:r>
            <a:r>
              <a:rPr lang="ko-KR" altLang="en-US" sz="900" dirty="0" smtClean="0"/>
              <a:t>원 </a:t>
            </a:r>
            <a:endParaRPr lang="ko-KR" altLang="en-US" sz="900" dirty="0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0778022"/>
              </p:ext>
            </p:extLst>
          </p:nvPr>
        </p:nvGraphicFramePr>
        <p:xfrm>
          <a:off x="2636912" y="8388424"/>
          <a:ext cx="3996444" cy="377391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152128"/>
                <a:gridCol w="2844316"/>
              </a:tblGrid>
              <a:tr h="37739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 smtClean="0">
                          <a:solidFill>
                            <a:schemeClr val="bg1"/>
                          </a:solidFill>
                        </a:rPr>
                        <a:t>총 </a:t>
                      </a:r>
                      <a:r>
                        <a:rPr lang="en-US" altLang="ko-KR" sz="900" b="1" dirty="0" smtClean="0">
                          <a:solidFill>
                            <a:schemeClr val="bg1"/>
                          </a:solidFill>
                        </a:rPr>
                        <a:t>9</a:t>
                      </a:r>
                      <a:r>
                        <a:rPr lang="ko-KR" altLang="en-US" sz="900" b="1" dirty="0" smtClean="0">
                          <a:solidFill>
                            <a:schemeClr val="bg1"/>
                          </a:solidFill>
                        </a:rPr>
                        <a:t>시간 </a:t>
                      </a:r>
                      <a:r>
                        <a:rPr lang="en-US" altLang="ko-KR" sz="900" b="1" dirty="0" smtClean="0">
                          <a:solidFill>
                            <a:schemeClr val="bg1"/>
                          </a:solidFill>
                        </a:rPr>
                        <a:t>30</a:t>
                      </a:r>
                      <a:r>
                        <a:rPr lang="ko-KR" altLang="en-US" sz="900" b="1" dirty="0" smtClean="0">
                          <a:solidFill>
                            <a:schemeClr val="bg1"/>
                          </a:solidFill>
                        </a:rPr>
                        <a:t>분</a:t>
                      </a:r>
                      <a:endParaRPr lang="ko-KR" alt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1" dirty="0" smtClean="0">
                          <a:solidFill>
                            <a:schemeClr val="bg1"/>
                          </a:solidFill>
                        </a:rPr>
                        <a:t>총 예상비용 </a:t>
                      </a:r>
                      <a:r>
                        <a:rPr lang="en-US" altLang="ko-KR" sz="900" b="1" dirty="0" smtClean="0">
                          <a:solidFill>
                            <a:schemeClr val="bg1"/>
                          </a:solidFill>
                        </a:rPr>
                        <a:t>: </a:t>
                      </a:r>
                      <a:r>
                        <a:rPr lang="ko-KR" altLang="en-US" sz="900" b="1" dirty="0" smtClean="0">
                          <a:solidFill>
                            <a:schemeClr val="bg1"/>
                          </a:solidFill>
                        </a:rPr>
                        <a:t>성인 </a:t>
                      </a:r>
                      <a:r>
                        <a:rPr lang="en-US" altLang="ko-KR" sz="900" b="1" dirty="0" smtClean="0">
                          <a:solidFill>
                            <a:schemeClr val="bg1"/>
                          </a:solidFill>
                        </a:rPr>
                        <a:t>20,000</a:t>
                      </a:r>
                      <a:r>
                        <a:rPr lang="ko-KR" altLang="en-US" sz="900" b="1" dirty="0" smtClean="0">
                          <a:solidFill>
                            <a:schemeClr val="bg1"/>
                          </a:solidFill>
                        </a:rPr>
                        <a:t>원 </a:t>
                      </a:r>
                      <a:r>
                        <a:rPr lang="en-US" altLang="ko-KR" sz="900" b="1" dirty="0" smtClean="0">
                          <a:solidFill>
                            <a:schemeClr val="bg1"/>
                          </a:solidFill>
                        </a:rPr>
                        <a:t>/ </a:t>
                      </a:r>
                      <a:r>
                        <a:rPr lang="ko-KR" altLang="en-US" sz="900" b="1" dirty="0" smtClean="0">
                          <a:solidFill>
                            <a:schemeClr val="bg1"/>
                          </a:solidFill>
                        </a:rPr>
                        <a:t>청소년 </a:t>
                      </a:r>
                      <a:r>
                        <a:rPr lang="en-US" altLang="ko-KR" sz="900" b="1" dirty="0" smtClean="0">
                          <a:solidFill>
                            <a:schemeClr val="bg1"/>
                          </a:solidFill>
                        </a:rPr>
                        <a:t>12,000</a:t>
                      </a:r>
                      <a:r>
                        <a:rPr lang="ko-KR" altLang="en-US" sz="900" b="1" dirty="0" smtClean="0">
                          <a:solidFill>
                            <a:schemeClr val="bg1"/>
                          </a:solidFill>
                        </a:rPr>
                        <a:t>원</a:t>
                      </a:r>
                      <a:endParaRPr lang="ko-KR" alt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0" name="그림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7948" y="107504"/>
            <a:ext cx="433420" cy="400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004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260</Words>
  <Application>Microsoft Office PowerPoint</Application>
  <PresentationFormat>화면 슬라이드 쇼(4:3)</PresentationFormat>
  <Paragraphs>58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지나윤</dc:creator>
  <cp:lastModifiedBy>지나윤</cp:lastModifiedBy>
  <cp:revision>16</cp:revision>
  <dcterms:created xsi:type="dcterms:W3CDTF">2012-06-22T02:45:14Z</dcterms:created>
  <dcterms:modified xsi:type="dcterms:W3CDTF">2012-06-22T05:12:51Z</dcterms:modified>
</cp:coreProperties>
</file>